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7" r:id="rId5"/>
    <p:sldId id="266" r:id="rId6"/>
    <p:sldId id="265" r:id="rId7"/>
    <p:sldId id="263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ja Markovic" initials="MM" lastIdx="1" clrIdx="0">
    <p:extLst>
      <p:ext uri="{19B8F6BF-5375-455C-9EA6-DF929625EA0E}">
        <p15:presenceInfo xmlns:p15="http://schemas.microsoft.com/office/powerpoint/2012/main" userId="11bdd12e77e01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9150"/>
    <a:srgbClr val="0291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58" d="100"/>
          <a:sy n="58" d="100"/>
        </p:scale>
        <p:origin x="9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1046-EDCD-D45E-2B44-A4E5EE08D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711C7-0E4A-3773-D2AE-C3B40035A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F3EA7-FD11-F711-3E8E-4FA067BF8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2D0A4-31A8-9981-157E-97995488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AA995-9F64-6901-C786-62BC853AD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0844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CA58-FF78-BD88-DAB7-D21EB5988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7C556-C30C-75E6-0FD8-91066BB35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83214-6D5C-B265-4F1E-033127539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6D5A0-641C-04FC-D680-765388A06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4B42-BA90-3084-AEBC-A47900BB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47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59F3E3-2740-243B-B9AE-E727F5B2EF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0EDFA-54C9-9955-5DCE-A9A5E57386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96956-48ED-FB7D-44A1-0158FAE6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0507-6FA8-152F-7E9D-E70CCD2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FDD99-37B9-130B-3BCA-7EDC439B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541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14085-0559-9B5F-124E-DF2E4CE8A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D0DE-EB83-7D14-0493-5208FC898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44D37-2862-E7E5-E584-9AE8D72D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0544-B8D2-477D-5D1F-89CD0E2F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BF71E-8B2F-D972-0FDD-ED65D967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442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5D41E-28DD-FB17-91D2-8004353E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D3016-B5B2-C4B8-792A-51CD5F5F1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713A3-2450-68F9-6611-AC6818C4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59555-188E-35CA-FE1B-4ECC9AF55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E2A2F-A0FE-22C2-4A35-72557B59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7471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FEB5-873C-7075-3B85-81B220BF2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14B77-6857-0B16-D92B-69B2D113D6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9A5271-3E98-B3C0-3F5F-00BE5C46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0281-9FE8-D255-FA86-CBE6D33C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B85F39-319D-0257-EFC3-34476E59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35C4C-C88A-D6AB-6782-3D9E82CAA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2218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10EE-A973-4894-0B11-6733DE6C9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451FFD-6428-ACCE-8E79-56C0E04AF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749B5-E0BD-F56D-9713-5066A399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4D1B4D-578D-2CBE-F6A5-6D7C6B99C0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9F566-400F-26A4-FFC9-DD3A37A60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1D704D-4AD2-BE29-B34A-BBF7C8D1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2B9F1-287C-51B5-46A8-2FA8EDA12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029075-0602-7711-D23E-D1B81A59F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84165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573D-19EA-C9CA-A0AB-6C741EFE1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14FE0-F1B8-CCF9-1AA3-7272FACB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A50EDA-0AFF-1203-B3FD-F3DF69C3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567F12-FDAB-9365-A9FF-D900C25D4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809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930DA-19E5-2516-1A2F-1E6318792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4F57D1-885E-C41E-17F5-B25A4969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9F5C1-2F63-6E9A-01AA-FD57DAF6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58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BC60-E07E-1E35-BDF2-8E9A13EB7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B31E9-B498-CFBF-DE99-39A349FF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37176-518B-4A86-461A-3333378C6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BDE7B-7780-BE21-1D8B-51F36175E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E1E0D-9051-9F14-E74D-6160B1A0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109758-D661-CD69-1EB9-CC2F16C4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0095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0245-0319-B558-4F11-88B2669D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76C6D-0F38-53D8-F24C-EC8229F0C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7A37C7-993E-6A04-94E6-60E77FDE5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56654-0D54-8034-4F21-5B77A2FBC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A9CC9-9884-D04A-F078-4D16971D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DFB06-445F-386F-192F-AD461AFC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6887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F3E57-C4E5-A228-4B17-0E07B46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3874C-2442-17B9-97A2-CACEBA04D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58338-C0EF-10A9-CA25-4AF887DA9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0D077-CC64-41E0-A519-C0C084AAB569}" type="datetimeFigureOut">
              <a:rPr lang="sr-Latn-RS" smtClean="0"/>
              <a:t>17.4.2025.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35082-982D-132F-6226-4D3BCE951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0E8A5-4A03-6CB6-E11F-EC08081E5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6F089-2044-44ED-9C0E-751A7EAB781A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35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3D2C53-2AFE-0AFF-4370-7A20BEE2C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52" y="0"/>
            <a:ext cx="9375648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85BF434-5BB9-2936-2642-F35E8CBD2035}"/>
              </a:ext>
            </a:extLst>
          </p:cNvPr>
          <p:cNvSpPr/>
          <p:nvPr/>
        </p:nvSpPr>
        <p:spPr>
          <a:xfrm>
            <a:off x="2816352" y="5181600"/>
            <a:ext cx="9375648" cy="1676400"/>
          </a:xfrm>
          <a:prstGeom prst="rect">
            <a:avLst/>
          </a:prstGeom>
          <a:solidFill>
            <a:srgbClr val="019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036936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79C380-5DC7-CEE8-A60E-805BEC2CAF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2" y="250097"/>
            <a:ext cx="1909760" cy="8819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67BFCA-EDD3-A5BC-FE9C-A2859FD27DAF}"/>
              </a:ext>
            </a:extLst>
          </p:cNvPr>
          <p:cNvSpPr txBox="1"/>
          <p:nvPr/>
        </p:nvSpPr>
        <p:spPr>
          <a:xfrm>
            <a:off x="220882" y="2751891"/>
            <a:ext cx="23697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>
                <a:solidFill>
                  <a:srgbClr val="029163"/>
                </a:solidFill>
                <a:latin typeface="Century Gothic" panose="020B0502020202020204" pitchFamily="34" charset="0"/>
              </a:rPr>
              <a:t>37. Саветовање </a:t>
            </a:r>
          </a:p>
          <a:p>
            <a:pPr algn="ctr"/>
            <a:r>
              <a:rPr lang="sr-Latn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2025</a:t>
            </a:r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endParaRPr lang="sr-Latn-RS" b="1" dirty="0">
              <a:solidFill>
                <a:srgbClr val="029163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мај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Копаоник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05B41D-3A63-4E88-E5B4-F99D6BD50FBF}"/>
              </a:ext>
            </a:extLst>
          </p:cNvPr>
          <p:cNvSpPr txBox="1"/>
          <p:nvPr/>
        </p:nvSpPr>
        <p:spPr>
          <a:xfrm>
            <a:off x="450892" y="6300126"/>
            <a:ext cx="18952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3EB32BEE-4D6F-6244-7999-5C73D83DB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538573"/>
              </p:ext>
            </p:extLst>
          </p:nvPr>
        </p:nvGraphicFramePr>
        <p:xfrm>
          <a:off x="3192087" y="457200"/>
          <a:ext cx="8549021" cy="610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9021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</a:tblGrid>
              <a:tr h="4736625">
                <a:tc>
                  <a:txBody>
                    <a:bodyPr/>
                    <a:lstStyle/>
                    <a:p>
                      <a:pPr algn="r"/>
                      <a:r>
                        <a:rPr lang="sr-Cyrl-RS" sz="2400" b="1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НАСЛОВ РАДА</a:t>
                      </a:r>
                    </a:p>
                    <a:p>
                      <a:pPr algn="r"/>
                      <a:r>
                        <a:rPr lang="sr-Latn-RS" sz="2400" b="0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PAPER TITLE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  <a:tr h="1365091">
                <a:tc>
                  <a:txBody>
                    <a:bodyPr/>
                    <a:lstStyle/>
                    <a:p>
                      <a:pPr marL="0" algn="r"/>
                      <a:r>
                        <a:rPr lang="sr-Cyrl-RS" sz="16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Аутори рада – Име Презиме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2870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89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C846A-F637-FE5E-2C44-2169E1746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0BF6EC-795D-F39B-6BDA-AA2351D09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DC8D87-174D-7DA2-11FC-1ED0B1C641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мај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Копаоник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CCA517-E4BE-C2F9-768B-4DEA19FA3D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8305C42-6E1E-77CB-911C-D509CB86F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Увод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894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9E151-D11F-311B-F1EE-2FDF1C337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4143-460F-B502-7F22-AC7CC211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>
            <a:noAutofit/>
          </a:bodyPr>
          <a:lstStyle/>
          <a:p>
            <a:pPr algn="r"/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Поднаслов 1</a:t>
            </a:r>
            <a:endParaRPr lang="sr-Latn-RS"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1D953-06E9-5C69-0D15-06E60775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A2212E-BD0F-D22D-4336-9FDBB9547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6CD7DB-1A71-C61E-3BE0-743142FD1CC9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мај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Копаоник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D13013-D1DB-40B9-834F-8A220CF339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764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348705-5F2A-980F-66CC-54E65747B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9C914-8F87-EEA4-C0BA-172377B4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Поднаслов 2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B76D5-4AF6-940A-D6BE-0929F09FC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6A6314-DD1D-6DE6-6652-E56E6E6185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541F786-C836-BEE5-DA88-F8BF0681DAA6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мај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Копаоник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D81230-8549-874C-C86B-CCD9C4B782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95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8FCFB-6248-053A-F0B7-018FC7ACF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323B4-7311-30C6-1C4E-02FAA55D8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Поднаслов 3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BB72F-2BF3-1D96-A190-091E5699E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6F6468F-FE8F-32D1-CDFF-3CECC387AF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888833-7B32-5403-930A-BF5551E86723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мај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Копаоник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341AC5-DA21-9299-96FF-0FBEF8253A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77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CD40B-0192-6DE8-F4A6-928D02C30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490EC-2E00-033C-2814-50CC11761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337"/>
            <a:ext cx="11024316" cy="497760"/>
          </a:xfrm>
          <a:solidFill>
            <a:srgbClr val="019150"/>
          </a:solidFill>
        </p:spPr>
        <p:txBody>
          <a:bodyPr/>
          <a:lstStyle/>
          <a:p>
            <a:pPr algn="r"/>
            <a:r>
              <a:rPr lang="sr-Cyrl-R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Закључак</a:t>
            </a:r>
            <a:endParaRPr lang="sr-Latn-R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84C50-108D-0E38-849F-7ECD75449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8" y="1133341"/>
            <a:ext cx="10650828" cy="4752304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sr-Cyrl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Текст...</a:t>
            </a:r>
            <a:endParaRPr lang="sr-Latn-R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</a:p>
          <a:p>
            <a:pPr>
              <a:buBlip>
                <a:blip r:embed="rId2"/>
              </a:buBlip>
            </a:pPr>
            <a:r>
              <a:rPr lang="sr-Latn-R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...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0C41DE-A222-33B1-F904-6FF6E96B3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88" y="5971839"/>
            <a:ext cx="1455312" cy="672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6B5A9DC-0BD7-6EBB-017D-EDBAE4909988}"/>
              </a:ext>
            </a:extLst>
          </p:cNvPr>
          <p:cNvSpPr txBox="1"/>
          <p:nvPr/>
        </p:nvSpPr>
        <p:spPr>
          <a:xfrm>
            <a:off x="2158285" y="6236109"/>
            <a:ext cx="886603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r-Cyrl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37. Саветовање </a:t>
            </a:r>
            <a:r>
              <a:rPr lang="sr-Latn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CIGRE </a:t>
            </a:r>
            <a:r>
              <a:rPr lang="sr-Cyrl-R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Србија 2025</a:t>
            </a:r>
            <a:r>
              <a:rPr lang="en-US" sz="1600" b="1" dirty="0">
                <a:solidFill>
                  <a:srgbClr val="029163"/>
                </a:solidFill>
                <a:latin typeface="Century Gothic" panose="020B0502020202020204" pitchFamily="34" charset="0"/>
              </a:rPr>
              <a:t> |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26-30. мај 2025</a:t>
            </a:r>
            <a:r>
              <a:rPr lang="sr-Latn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sr-Cyrl-R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Копаоник</a:t>
            </a:r>
            <a:endParaRPr lang="sr-Latn-RS" sz="1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211826-2C15-C100-262A-9B09BC109E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060"/>
          <a:stretch/>
        </p:blipFill>
        <p:spPr>
          <a:xfrm>
            <a:off x="11353801" y="0"/>
            <a:ext cx="838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18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D84FC0-AC26-C600-EBB7-D030558BD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11"/>
          <a:stretch/>
        </p:blipFill>
        <p:spPr>
          <a:xfrm>
            <a:off x="-9930" y="0"/>
            <a:ext cx="12201930" cy="57023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22AFE5D-96C3-CA99-B525-40ECF3D3C398}"/>
              </a:ext>
            </a:extLst>
          </p:cNvPr>
          <p:cNvSpPr/>
          <p:nvPr/>
        </p:nvSpPr>
        <p:spPr>
          <a:xfrm>
            <a:off x="7874000" y="0"/>
            <a:ext cx="4318000" cy="5702300"/>
          </a:xfrm>
          <a:prstGeom prst="rect">
            <a:avLst/>
          </a:prstGeom>
          <a:solidFill>
            <a:srgbClr val="0191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r-Latn-RS">
              <a:solidFill>
                <a:srgbClr val="036936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D1FE0E9-98D5-9476-52C5-D0E1A6710DCD}"/>
              </a:ext>
            </a:extLst>
          </p:cNvPr>
          <p:cNvGraphicFramePr>
            <a:graphicFrameLocks noGrp="1"/>
          </p:cNvGraphicFramePr>
          <p:nvPr/>
        </p:nvGraphicFramePr>
        <p:xfrm>
          <a:off x="4829988" y="299084"/>
          <a:ext cx="6640195" cy="466725"/>
        </p:xfrm>
        <a:graphic>
          <a:graphicData uri="http://schemas.openxmlformats.org/drawingml/2006/table">
            <a:tbl>
              <a:tblPr firstRow="1" firstCol="1" bandRow="1"/>
              <a:tblGrid>
                <a:gridCol w="3319780">
                  <a:extLst>
                    <a:ext uri="{9D8B030D-6E8A-4147-A177-3AD203B41FA5}">
                      <a16:colId xmlns:a16="http://schemas.microsoft.com/office/drawing/2014/main" val="3551641254"/>
                    </a:ext>
                  </a:extLst>
                </a:gridCol>
                <a:gridCol w="3320415">
                  <a:extLst>
                    <a:ext uri="{9D8B030D-6E8A-4147-A177-3AD203B41FA5}">
                      <a16:colId xmlns:a16="http://schemas.microsoft.com/office/drawing/2014/main" val="1889151918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>
                        <a:tabLst>
                          <a:tab pos="2971800" algn="ctr"/>
                          <a:tab pos="5943600" algn="r"/>
                        </a:tabLs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tabLst>
                          <a:tab pos="2971800" algn="ctr"/>
                          <a:tab pos="5943600" algn="r"/>
                        </a:tabLs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56687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2B9B512D-FFBF-E009-FB4B-FA3FF51BF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92" y="5861310"/>
            <a:ext cx="1630382" cy="7529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9581DFA-2049-EC34-7EE2-35DA65548019}"/>
              </a:ext>
            </a:extLst>
          </p:cNvPr>
          <p:cNvSpPr txBox="1"/>
          <p:nvPr/>
        </p:nvSpPr>
        <p:spPr>
          <a:xfrm>
            <a:off x="9901886" y="6068483"/>
            <a:ext cx="1978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600" dirty="0">
                <a:solidFill>
                  <a:srgbClr val="029163"/>
                </a:solidFill>
                <a:latin typeface="Century Gothic" panose="020B0502020202020204" pitchFamily="34" charset="0"/>
              </a:rPr>
              <a:t>www.cigresrbija.rs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CECC1D68-67C4-AA25-538F-FD9FC9B3D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951183"/>
              </p:ext>
            </p:extLst>
          </p:nvPr>
        </p:nvGraphicFramePr>
        <p:xfrm>
          <a:off x="311192" y="489397"/>
          <a:ext cx="11569616" cy="5013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180">
                  <a:extLst>
                    <a:ext uri="{9D8B030D-6E8A-4147-A177-3AD203B41FA5}">
                      <a16:colId xmlns:a16="http://schemas.microsoft.com/office/drawing/2014/main" val="490481784"/>
                    </a:ext>
                  </a:extLst>
                </a:gridCol>
                <a:gridCol w="3624436">
                  <a:extLst>
                    <a:ext uri="{9D8B030D-6E8A-4147-A177-3AD203B41FA5}">
                      <a16:colId xmlns:a16="http://schemas.microsoft.com/office/drawing/2014/main" val="208625747"/>
                    </a:ext>
                  </a:extLst>
                </a:gridCol>
              </a:tblGrid>
              <a:tr h="5013646">
                <a:tc>
                  <a:txBody>
                    <a:bodyPr/>
                    <a:lstStyle/>
                    <a:p>
                      <a:pPr algn="l"/>
                      <a:r>
                        <a:rPr lang="sr-Cyrl-RS" sz="3200" b="1" spc="50" baseline="0" dirty="0">
                          <a:solidFill>
                            <a:srgbClr val="036936"/>
                          </a:solidFill>
                          <a:latin typeface="Century Gothic" panose="020B0502020202020204" pitchFamily="34" charset="0"/>
                        </a:rPr>
                        <a:t>ХВАЛА НА ПАЖЊИ!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097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2000" b="0" spc="5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Контакт подаци аутора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1513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142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131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Увод</vt:lpstr>
      <vt:lpstr>Поднаслов 1</vt:lpstr>
      <vt:lpstr>Поднаслов 2</vt:lpstr>
      <vt:lpstr>Поднаслов 3</vt:lpstr>
      <vt:lpstr>Закључак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 Markovic</dc:creator>
  <cp:lastModifiedBy>Marija Markovic</cp:lastModifiedBy>
  <cp:revision>4</cp:revision>
  <dcterms:created xsi:type="dcterms:W3CDTF">2023-04-06T16:29:54Z</dcterms:created>
  <dcterms:modified xsi:type="dcterms:W3CDTF">2025-04-17T10:24:30Z</dcterms:modified>
</cp:coreProperties>
</file>